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97" r:id="rId2"/>
    <p:sldId id="400" r:id="rId3"/>
    <p:sldId id="401" r:id="rId4"/>
    <p:sldId id="402" r:id="rId5"/>
    <p:sldId id="403" r:id="rId6"/>
    <p:sldId id="404" r:id="rId7"/>
    <p:sldId id="405" r:id="rId8"/>
    <p:sldId id="406" r:id="rId9"/>
    <p:sldId id="407" r:id="rId10"/>
    <p:sldId id="408" r:id="rId11"/>
    <p:sldId id="409" r:id="rId12"/>
    <p:sldId id="411" r:id="rId13"/>
    <p:sldId id="414" r:id="rId14"/>
    <p:sldId id="415" r:id="rId15"/>
    <p:sldId id="256" r:id="rId16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B3B3B3"/>
    <a:srgbClr val="BAEA74"/>
    <a:srgbClr val="E2E96E"/>
    <a:srgbClr val="E9C570"/>
    <a:srgbClr val="F09D72"/>
    <a:srgbClr val="F06063"/>
    <a:srgbClr val="ACDF5B"/>
    <a:srgbClr val="D7DF53"/>
    <a:srgbClr val="E4B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2"/>
    <p:restoredTop sz="93954"/>
  </p:normalViewPr>
  <p:slideViewPr>
    <p:cSldViewPr snapToGrid="0">
      <p:cViewPr varScale="1">
        <p:scale>
          <a:sx n="94" d="100"/>
          <a:sy n="94" d="100"/>
        </p:scale>
        <p:origin x="2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FA547-C8F4-8342-9C48-04AA6AAEE689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7D7B8-8BFC-BA4E-BC09-33A949D08CEB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0933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E88520-1178-1246-8996-C05F65C3F6FB}" type="slidenum">
              <a:rPr lang="en-US"/>
              <a:pPr/>
              <a:t>12</a:t>
            </a:fld>
            <a:endParaRPr lang="en-US"/>
          </a:p>
        </p:txBody>
      </p:sp>
      <p:sp>
        <p:nvSpPr>
          <p:cNvPr id="108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6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3A370-E375-674F-9245-C3EC1B33D250}" type="datetimeFigureOut">
              <a:rPr lang="es-ES_tradnl" smtClean="0"/>
              <a:pPr/>
              <a:t>16/8/19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6EC4C-538E-BE4C-ABAF-5B18EFA8BE59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Mosaics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0863B189-6862-9D44-AF43-09756C221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41748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0-08-24 at 9.14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70"/>
            <a:ext cx="9144000" cy="2299527"/>
          </a:xfrm>
          <a:prstGeom prst="rect">
            <a:avLst/>
          </a:prstGeom>
        </p:spPr>
      </p:pic>
      <p:pic>
        <p:nvPicPr>
          <p:cNvPr id="3" name="Picture 2" descr="Screen shot 2010-08-24 at 9.14.5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333" y="3156869"/>
            <a:ext cx="5439209" cy="33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8-24 at 9.06.4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889"/>
            <a:ext cx="9144000" cy="20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61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ioPanoramic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46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0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2A966-AE13-A341-9D99-2A702E3F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787" y="0"/>
            <a:ext cx="4684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8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77B541-927C-094E-8217-5C5FDD97D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541"/>
            <a:ext cx="9144000" cy="477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8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9 at 5.29.05 PM.png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91" y="1008694"/>
            <a:ext cx="7022592" cy="4681728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91" y="1012484"/>
            <a:ext cx="7022592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2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Azucar7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" y="2984727"/>
            <a:ext cx="1286358" cy="792000"/>
          </a:xfrm>
          <a:prstGeom prst="rect">
            <a:avLst/>
          </a:prstGeom>
        </p:spPr>
      </p:pic>
      <p:pic>
        <p:nvPicPr>
          <p:cNvPr id="6" name="Picture 5" descr="PanAzucar6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01" y="2984727"/>
            <a:ext cx="1286358" cy="792000"/>
          </a:xfrm>
          <a:prstGeom prst="rect">
            <a:avLst/>
          </a:prstGeom>
        </p:spPr>
      </p:pic>
      <p:pic>
        <p:nvPicPr>
          <p:cNvPr id="7" name="Picture 6" descr="PanAzucar5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393" y="2984727"/>
            <a:ext cx="1286358" cy="792000"/>
          </a:xfrm>
          <a:prstGeom prst="rect">
            <a:avLst/>
          </a:prstGeom>
        </p:spPr>
      </p:pic>
      <p:pic>
        <p:nvPicPr>
          <p:cNvPr id="8" name="Picture 7" descr="PanAzucar4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685" y="2984727"/>
            <a:ext cx="1286358" cy="792000"/>
          </a:xfrm>
          <a:prstGeom prst="rect">
            <a:avLst/>
          </a:prstGeom>
        </p:spPr>
      </p:pic>
      <p:pic>
        <p:nvPicPr>
          <p:cNvPr id="9" name="Picture 8" descr="PanAzucar3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52" y="2984727"/>
            <a:ext cx="1286358" cy="792000"/>
          </a:xfrm>
          <a:prstGeom prst="rect">
            <a:avLst/>
          </a:prstGeom>
        </p:spPr>
      </p:pic>
      <p:pic>
        <p:nvPicPr>
          <p:cNvPr id="10" name="Picture 9" descr="PanAzucar2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517" y="2984727"/>
            <a:ext cx="1286358" cy="792000"/>
          </a:xfrm>
          <a:prstGeom prst="rect">
            <a:avLst/>
          </a:prstGeom>
        </p:spPr>
      </p:pic>
      <p:pic>
        <p:nvPicPr>
          <p:cNvPr id="11" name="Picture 10" descr="PanAzucar1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7611" y="2984727"/>
            <a:ext cx="1286358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9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Azucar7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660" y="4381725"/>
            <a:ext cx="2338834" cy="1440000"/>
          </a:xfrm>
          <a:prstGeom prst="rect">
            <a:avLst/>
          </a:prstGeom>
        </p:spPr>
      </p:pic>
      <p:pic>
        <p:nvPicPr>
          <p:cNvPr id="6" name="Picture 5" descr="PanAzucar6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94" y="2823858"/>
            <a:ext cx="2338834" cy="1440000"/>
          </a:xfrm>
          <a:prstGeom prst="rect">
            <a:avLst/>
          </a:prstGeom>
        </p:spPr>
      </p:pic>
      <p:pic>
        <p:nvPicPr>
          <p:cNvPr id="7" name="Picture 6" descr="PanAzucar5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660" y="2823858"/>
            <a:ext cx="2338834" cy="1440000"/>
          </a:xfrm>
          <a:prstGeom prst="rect">
            <a:avLst/>
          </a:prstGeom>
        </p:spPr>
      </p:pic>
      <p:pic>
        <p:nvPicPr>
          <p:cNvPr id="8" name="Picture 7" descr="PanAzucar4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927" y="2823858"/>
            <a:ext cx="2338834" cy="1440000"/>
          </a:xfrm>
          <a:prstGeom prst="rect">
            <a:avLst/>
          </a:prstGeom>
        </p:spPr>
      </p:pic>
      <p:pic>
        <p:nvPicPr>
          <p:cNvPr id="9" name="Picture 8" descr="PanAzucar3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94" y="1215858"/>
            <a:ext cx="2338834" cy="1440000"/>
          </a:xfrm>
          <a:prstGeom prst="rect">
            <a:avLst/>
          </a:prstGeom>
        </p:spPr>
      </p:pic>
      <p:pic>
        <p:nvPicPr>
          <p:cNvPr id="10" name="Picture 9" descr="PanAzucar2.bm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60" y="1215858"/>
            <a:ext cx="2338834" cy="1440000"/>
          </a:xfrm>
          <a:prstGeom prst="rect">
            <a:avLst/>
          </a:prstGeom>
        </p:spPr>
      </p:pic>
      <p:pic>
        <p:nvPicPr>
          <p:cNvPr id="11" name="Picture 10" descr="PanAzucar1.b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927" y="1215858"/>
            <a:ext cx="233883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7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0-08-24 at 9.19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311"/>
            <a:ext cx="9144000" cy="56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5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24 at 9.19.4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530"/>
            <a:ext cx="9144000" cy="56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3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0-08-24 at 9.19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405"/>
            <a:ext cx="9144000" cy="38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2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8-24 at 9.22.2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992"/>
            <a:ext cx="9144000" cy="38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0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8-24 at 9.22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442"/>
            <a:ext cx="9144000" cy="56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2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24 at 9.21.5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8403"/>
            <a:ext cx="9144000" cy="31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142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13497</TotalTime>
  <Words>22</Words>
  <Application>Microsoft Macintosh PowerPoint</Application>
  <PresentationFormat>On-screen Show (4:3)</PresentationFormat>
  <Paragraphs>15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82</cp:revision>
  <dcterms:created xsi:type="dcterms:W3CDTF">2013-05-21T21:13:28Z</dcterms:created>
  <dcterms:modified xsi:type="dcterms:W3CDTF">2019-08-19T14:46:22Z</dcterms:modified>
</cp:coreProperties>
</file>